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296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8" r:id="rId31"/>
    <p:sldId id="28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 varScale="1">
        <p:scale>
          <a:sx n="62" d="100"/>
          <a:sy n="62" d="100"/>
        </p:scale>
        <p:origin x="151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04/02/2021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wav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3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Croutte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5th,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</a:t>
            </a:r>
            <a:r>
              <a:rPr lang="en-US" dirty="0" err="1">
                <a:solidFill>
                  <a:srgbClr val="2B2B2B"/>
                </a:solidFill>
                <a:latin typeface="CentraNo1-Book"/>
              </a:rPr>
              <a:t>m&amp;m’s</a:t>
            </a:r>
            <a:r>
              <a:rPr lang="en-US" dirty="0">
                <a:solidFill>
                  <a:srgbClr val="2B2B2B"/>
                </a:solidFill>
                <a:latin typeface="CentraNo1-Book"/>
              </a:rPr>
              <a:t>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WALTHAM and Mars Petcare | WALTHAM Petcare Science Institute">
            <a:extLst>
              <a:ext uri="{FF2B5EF4-FFF2-40B4-BE49-F238E27FC236}">
                <a16:creationId xmlns:a16="http://schemas.microsoft.com/office/drawing/2014/main" id="{228365AC-C47A-41A0-B638-1A25295B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49" y="0"/>
            <a:ext cx="5747951" cy="14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BC676BB-0546-4996-A05F-50CE39B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720" y="1141423"/>
            <a:ext cx="4206960" cy="14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159005"/>
            <a:ext cx="10641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 : Machine learning approach can differentiate bites and breaks</a:t>
            </a:r>
          </a:p>
          <a:p>
            <a:endParaRPr lang="en-GB" sz="2400" dirty="0"/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Independent Component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0" y="1224798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140013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</a:t>
            </a:r>
            <a:r>
              <a:rPr lang="en-US" sz="2400"/>
              <a:t>a minimum.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0" y="6488668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DD0F5A-E4EE-4B5D-B394-5EBE10D7B88D}"/>
              </a:ext>
            </a:extLst>
          </p:cNvPr>
          <p:cNvSpPr txBox="1"/>
          <p:nvPr/>
        </p:nvSpPr>
        <p:spPr>
          <a:xfrm>
            <a:off x="1018402" y="5012445"/>
            <a:ext cx="1015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badi" panose="020B0604020104020204" pitchFamily="34" charset="0"/>
              </a:rPr>
              <a:t>Thanks to Amandine and François </a:t>
            </a:r>
            <a:r>
              <a:rPr lang="en-US" sz="2400" dirty="0">
                <a:latin typeface="Abadi" panose="020B0604020104020204" pitchFamily="34" charset="0"/>
              </a:rPr>
              <a:t>for their guidance and time.</a:t>
            </a:r>
            <a:endParaRPr lang="en-GB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3727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2337770"/>
            <a:ext cx="47842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B8A9DC5-20E9-4185-811C-EA6F98FA3377}"/>
              </a:ext>
            </a:extLst>
          </p:cNvPr>
          <p:cNvGrpSpPr/>
          <p:nvPr/>
        </p:nvGrpSpPr>
        <p:grpSpPr>
          <a:xfrm>
            <a:off x="7604449" y="2223926"/>
            <a:ext cx="4161453" cy="954107"/>
            <a:chOff x="7604449" y="1408374"/>
            <a:chExt cx="4161453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1E7F0C-EC70-454A-A7AB-9B39D0E45EA7}"/>
                </a:ext>
              </a:extLst>
            </p:cNvPr>
            <p:cNvSpPr txBox="1"/>
            <p:nvPr/>
          </p:nvSpPr>
          <p:spPr>
            <a:xfrm>
              <a:off x="8610600" y="1408374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allow automation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4326DC-9D10-41DA-90DA-EA878847AA0B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9" y="1744824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6B581977-CB18-47C8-9C76-8AC70BE687C8}"/>
              </a:ext>
            </a:extLst>
          </p:cNvPr>
          <p:cNvGrpSpPr/>
          <p:nvPr/>
        </p:nvGrpSpPr>
        <p:grpSpPr>
          <a:xfrm>
            <a:off x="3228311" y="4448427"/>
            <a:ext cx="8537591" cy="954107"/>
            <a:chOff x="3228311" y="5016840"/>
            <a:chExt cx="8537591" cy="95410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1ECB52D-B3C6-475A-8D27-7FFF3AD38A19}"/>
                </a:ext>
              </a:extLst>
            </p:cNvPr>
            <p:cNvSpPr txBox="1"/>
            <p:nvPr/>
          </p:nvSpPr>
          <p:spPr>
            <a:xfrm>
              <a:off x="3228311" y="5232285"/>
              <a:ext cx="45683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800" dirty="0"/>
                <a:t>Functional data Analysis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6B3B0B-4CB7-4CEB-B8B8-450FDE206C12}"/>
                </a:ext>
              </a:extLst>
            </p:cNvPr>
            <p:cNvSpPr txBox="1"/>
            <p:nvPr/>
          </p:nvSpPr>
          <p:spPr>
            <a:xfrm>
              <a:off x="8610600" y="5016840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work on noisy data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44FE25-5894-4FC4-8A73-7DF203FA17C0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8" y="5493893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1399</Words>
  <Application>Microsoft Office PowerPoint</Application>
  <PresentationFormat>Grand écran</PresentationFormat>
  <Paragraphs>293</Paragraphs>
  <Slides>31</Slides>
  <Notes>31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Audrey Bony</cp:lastModifiedBy>
  <cp:revision>150</cp:revision>
  <dcterms:created xsi:type="dcterms:W3CDTF">2021-01-27T09:49:50Z</dcterms:created>
  <dcterms:modified xsi:type="dcterms:W3CDTF">2021-02-04T20:05:44Z</dcterms:modified>
</cp:coreProperties>
</file>